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86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91" r:id="rId15"/>
    <p:sldId id="29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974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666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791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18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101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511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058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323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255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44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266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55B8D-9408-4E18-B78B-1EDB17AADDA2}" type="datetimeFigureOut">
              <a:rPr lang="en-AU" smtClean="0"/>
              <a:t>31/03/2021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AE2DC-7530-45E6-A813-119CF740BF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81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29.tiff"/><Relationship Id="rId4" Type="http://schemas.openxmlformats.org/officeDocument/2006/relationships/image" Target="../media/image26.tiff"/><Relationship Id="rId9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1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5.gi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2980"/>
            <a:ext cx="8905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Easter Sunday of the Resurrection of the Lord</a:t>
            </a:r>
          </a:p>
        </p:txBody>
      </p:sp>
      <p:pic>
        <p:nvPicPr>
          <p:cNvPr id="7" name="Picture 3" descr="C:\Users\Hung Doan\Pictures\hinh cut\chua song lai 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552783"/>
            <a:ext cx="3253079" cy="50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5749" y="459378"/>
            <a:ext cx="8334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A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A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A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B</a:t>
            </a:r>
          </a:p>
        </p:txBody>
      </p:sp>
      <p:pic>
        <p:nvPicPr>
          <p:cNvPr id="9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9" y="5282485"/>
            <a:ext cx="565473" cy="14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69" y="4021015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22678" y="4833469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2" name="Picture 11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7" y="3875476"/>
            <a:ext cx="1145556" cy="26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27663" y="5770812"/>
            <a:ext cx="53109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04/04/2021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Thanh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A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A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846586-3B5F-46EE-906D-2F7355622419}"/>
              </a:ext>
            </a:extLst>
          </p:cNvPr>
          <p:cNvSpPr/>
          <p:nvPr/>
        </p:nvSpPr>
        <p:spPr>
          <a:xfrm>
            <a:off x="9638967" y="4110194"/>
            <a:ext cx="4571999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A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A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</a:t>
            </a:r>
            <a:endParaRPr lang="en-A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28834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Simôn Phêrô theo sau cũng đến nơi. 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vào thẳng trong mộ,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những băng vải để ở đó,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040" y="-69719"/>
            <a:ext cx="85496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Simon Peter who was following now came up, went right into the tomb,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saw the linen cloths on the ground,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57217"/>
            <a:ext cx="6840760" cy="38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13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209241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khăn che đầu Đức Giê-su.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này không để lẫn với các băng vải,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cuốn lại, xếp riêng ra một nơi.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3197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also the cloth that had been over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head; this was not with the linen cloths but rolled up in a place by itself.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0733"/>
            <a:ext cx="6248400" cy="352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75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820" y="5661248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người môn đệ kia, kẻ đã tới mộ trước, cũng đi vào. Ông đã thấy và đã tin.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228" y="20105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the other disciple who had reached the tomb first also went in; he saw and he believed.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40" y="1097323"/>
            <a:ext cx="8129464" cy="459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85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062" y="5234641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 vậy, trước đó, hai ông chưa hiểu rằng: theo Kinh Thánh, Đức Giê-su phải trỗi dậy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từ cõi chết…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8667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Till this moment they had failed to understand the teaching of scripture, that he must rise from the dead. ..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22" y="1700940"/>
            <a:ext cx="6216678" cy="351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" y="1344784"/>
            <a:ext cx="2880720" cy="19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ung Doan\Pictures\hinh cut\chua song lai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62" y="1735109"/>
            <a:ext cx="2133600" cy="35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30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Joseph Hung\Pictures\hinh download\mo trong 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bright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2400" y="0"/>
            <a:ext cx="7696200" cy="4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Hung Doan\Pictures\hinh cut\New Folder (2)\mo 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46"/>
            <a:ext cx="9144000" cy="691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86284" y="0"/>
            <a:ext cx="8691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Easter Sunday of the Resurrection of the Lord</a:t>
            </a:r>
          </a:p>
        </p:txBody>
      </p:sp>
      <p:pic>
        <p:nvPicPr>
          <p:cNvPr id="19" name="Picture 18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06" y="4572000"/>
            <a:ext cx="694641" cy="17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Hung Doan\Pictures\hinh cut\New Folder (2)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29" y="3203705"/>
            <a:ext cx="458793" cy="161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1"/>
          <p:cNvSpPr txBox="1"/>
          <p:nvPr/>
        </p:nvSpPr>
        <p:spPr>
          <a:xfrm>
            <a:off x="5688579" y="4116671"/>
            <a:ext cx="25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107" name="Picture 11" descr="C:\Users\Joseph Hung\Pictures\tai lieu tu Hp 07-10-17\Pictures\hinh cut\chua phuc sinh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37" y="1473054"/>
            <a:ext cx="3117569" cy="51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-152401" y="6880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</a:t>
            </a:r>
          </a:p>
        </p:txBody>
      </p:sp>
      <p:pic>
        <p:nvPicPr>
          <p:cNvPr id="26" name="Picture 6" descr="C:\Users\Hung Doan\Pictures\hinh cut\New Folder (2)\thien than trai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4" y="4946374"/>
            <a:ext cx="1130894" cy="118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Hung Doan\Pictures\hinh cut\New Folder (2)\thien than phai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06" y="4972878"/>
            <a:ext cx="1150249" cy="13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01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seph Hung\Pictures\hinh download\mo trong f\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43038"/>
            <a:ext cx="694641" cy="17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ung Doan\Pictures\hinh cut\New Folder (2)\nen phuc sinh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23" y="1219200"/>
            <a:ext cx="458793" cy="161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1"/>
          <p:cNvSpPr txBox="1"/>
          <p:nvPr/>
        </p:nvSpPr>
        <p:spPr>
          <a:xfrm>
            <a:off x="8094373" y="2173706"/>
            <a:ext cx="25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6" name="Picture 5" descr="http://www.saveoursetters.org/Flam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74" y="934346"/>
            <a:ext cx="1515651" cy="3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97087" y="5486400"/>
            <a:ext cx="5295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Easter Sunday of the Resurrection of the Lord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201265"/>
            <a:ext cx="342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</a:t>
            </a:r>
          </a:p>
        </p:txBody>
      </p:sp>
    </p:spTree>
    <p:extLst>
      <p:ext uri="{BB962C8B-B14F-4D97-AF65-F5344CB8AC3E}">
        <p14:creationId xmlns:p14="http://schemas.microsoft.com/office/powerpoint/2010/main" val="3213233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oseph Hung\Pictures\hinh download\chua song l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" y="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Easter Sunday of the Resurrection of the Lord</a:t>
            </a:r>
          </a:p>
        </p:txBody>
      </p:sp>
      <p:pic>
        <p:nvPicPr>
          <p:cNvPr id="5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9" y="5282485"/>
            <a:ext cx="565473" cy="14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69" y="4021015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2678" y="4833469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" name="Picture 7" descr="http://www.saveoursetters.org/Flam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7" y="3875476"/>
            <a:ext cx="1145556" cy="26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" y="409066"/>
            <a:ext cx="8608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B</a:t>
            </a:r>
          </a:p>
        </p:txBody>
      </p:sp>
    </p:spTree>
    <p:extLst>
      <p:ext uri="{BB962C8B-B14F-4D97-AF65-F5344CB8AC3E}">
        <p14:creationId xmlns:p14="http://schemas.microsoft.com/office/powerpoint/2010/main" val="1908354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Joseph Hung\Documents\-tai lieu Hp 07-10-17\Mass of st Peter year  B ( 2017-2018 )\mo hinh\mo hinh 1\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238" y="3532023"/>
            <a:ext cx="694641" cy="17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New Folder (2)\nen phuc sinh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61" y="2161504"/>
            <a:ext cx="458793" cy="161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saveoursetters.org/Flam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732" y="1916797"/>
            <a:ext cx="1515651" cy="3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1"/>
          <p:cNvSpPr txBox="1"/>
          <p:nvPr/>
        </p:nvSpPr>
        <p:spPr>
          <a:xfrm>
            <a:off x="8236220" y="3080050"/>
            <a:ext cx="25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6146" name="Picture 2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6872"/>
            <a:ext cx="2291091" cy="157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oseph Hung\Pictures\tai lieu tu Hp 07-10-17\Pictures\hinh cut\chua song lai 6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7" y="1386786"/>
            <a:ext cx="2133600" cy="316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279781" y="266577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20:1-9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20:1-9</a:t>
            </a:r>
          </a:p>
        </p:txBody>
      </p:sp>
    </p:spTree>
    <p:extLst>
      <p:ext uri="{BB962C8B-B14F-4D97-AF65-F5344CB8AC3E}">
        <p14:creationId xmlns:p14="http://schemas.microsoft.com/office/powerpoint/2010/main" val="128796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7581" y="3733800"/>
            <a:ext cx="5943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 sớm ngày thứ nhất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tuần, lúc trời còn tối,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 Ma-ri-a Mác-đa-la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đến mộ, thì thấy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tảng đá đã lăn khỏi mộ.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04" y="188640"/>
            <a:ext cx="282801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very early on the first day of the week and still dark, when Mary of </a:t>
            </a:r>
            <a:r>
              <a:rPr lang="en-AU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Magdala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came to the tomb. She saw that the stone had been moved away from the tomb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80" y="-19878"/>
            <a:ext cx="6321885" cy="357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031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226" y="5638800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 liền chạy về gặp ông Si-môn Phê-rô và người môn đệ Đức Giê-su thương mến. Bà nói: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452" y="116632"/>
            <a:ext cx="86140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came running to Simon Peter and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other disciple, the one Jesus loved.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4" y="1220681"/>
            <a:ext cx="7651304" cy="43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89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" y="5641759"/>
            <a:ext cx="906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"Người ta đã đem Chúa đi khỏi mộ;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chúng tôi chẳng biết họ để Người ở đâu."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37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‘They have taken the Lord out of the tomb’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said ‘and we don’t know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they have put him.’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0" y="1584037"/>
            <a:ext cx="7180310" cy="40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2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378" y="6048066"/>
            <a:ext cx="7539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Phê-rô và môn đệ kia liền đi ra mộ.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663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Peter set out with the other disciple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go to the tomb.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1687"/>
            <a:ext cx="8640960" cy="48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94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517232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 hai người cùng chạy. Nhưng môn đệ kia chạy mau hơn ông Phêrô và đã tới mộ trước.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2879" y="-16099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ran together, but the other disciple, running faster than Peter, reached the tomb first;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89" y="1094389"/>
            <a:ext cx="7625271" cy="43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261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191" y="5691576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cúi xuống và nhìn thấy những băng vải còn ở đó, nhưng không vào.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654" y="-11806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bent down and saw the linen cloths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lying on the ground, but did not go in.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7343"/>
            <a:ext cx="8001000" cy="45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270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524</Words>
  <Application>Microsoft Office PowerPoint</Application>
  <PresentationFormat>On-screen Show (4:3)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 Dang</cp:lastModifiedBy>
  <cp:revision>24</cp:revision>
  <dcterms:created xsi:type="dcterms:W3CDTF">2018-01-06T22:18:50Z</dcterms:created>
  <dcterms:modified xsi:type="dcterms:W3CDTF">2021-03-31T09:41:08Z</dcterms:modified>
</cp:coreProperties>
</file>